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548D8-95A4-4FAD-89B4-4CE61F63A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9B05A-1C76-880B-77ED-6F1B9DFF0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FA80E-8A61-3C28-A741-401E4B1DE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FD4A7-FAD1-D926-E5E4-3409B372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6FCEA-CB8B-6DFC-CD05-E9DF29D1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2863E-89B7-2B23-82F7-5A44DD9D3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B348BD-7C3F-45A2-119C-6E2CEFA17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97F20-5A83-FE0C-CF54-2EDD5E9D0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4123E-EEA5-EC96-F81F-D66E6551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5D7A4-DEE7-C049-CDF7-B9A7BEEE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859DB3-54C1-5F6D-83AC-D9BC9105E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2ABC4-513D-B758-0AA4-36637F551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E8793-B44C-4116-AE41-1EE8ADE4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94D6B-D7A8-6D9B-5D5A-656D852D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B5DB9-05ED-CF41-E8A6-F4228D5E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3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8F41-C8D6-7735-2721-33C027EEA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882D-AE64-0CE1-F3D3-84234B3AD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63037-AD3D-C0A2-690E-BF4208A4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68EE1-38E1-28FF-3347-316CABDD2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AA635-677C-FF47-0EB5-75AA701C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5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F373E-7156-7690-B4E2-311C2738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DA8FC-0AAF-2BCC-BBCA-BBB48EB4A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1789E-3C58-F450-C35B-BEBD3757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D5F7A-BB2D-D5B6-73A5-58EABDFE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16D8C-F80F-97EF-9FB9-6AA7161D7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8FBE1-C167-EE6E-93E3-8DFCE93A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8DA67-179F-AA98-71E0-6B1BBD103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AB086-2C49-D5E4-A148-6AE01BE6C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D5DE6-5574-E222-C8B7-502EC9704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EA64D-7F5D-AE29-4BD9-8138364D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8B65-51FC-6410-4EE0-03E63016C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889B8-9489-EFFC-9CCA-51A9284C4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93099-406D-195D-4592-821C1759D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33148-691D-A8E8-0F11-F731142FF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2AD7F7-9F75-6AF7-3361-5ECFA4EFF1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B1DD9-CC3A-D476-78A3-EAF63207B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F705A3-E54C-61CD-40E9-768B191AF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24529C-33E3-27C1-CE4B-D5D6401BA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80F44B-6A12-1141-58C9-FABCB8497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3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4351-72D8-6740-CF54-69E19A570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BA6355-6A8D-BEC0-01CE-E90239E14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1028C-9A16-93F0-4512-2098C14D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5FFD4E-3529-3B90-5895-C8B4FFF0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3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CF4941-7011-A6E3-226F-DB6E9465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9F0AD0-EBE9-8560-7029-814FE053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FAAB6-02B7-44DC-0229-9B0469F47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2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A11A2-5A70-4CC0-404A-43D35C3F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09B19-58C2-AEB4-7368-D1A8D6468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73B91-87A6-DFD0-4271-847737E3C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320CC-B242-37DD-801D-312F3F1C9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A3CB7-1271-8D1F-521B-AB7C25E77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379F7-7571-454B-18AA-E61DB3177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8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8AF11-BE3A-75A6-EF7D-2412893B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74F51B-E70C-F5FA-FC1E-6BA7AB2AE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683A0-0C46-0B24-4D18-47D985595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2933E-ABD2-AA10-EAFF-13FFCB619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04ACF-1E4B-5E56-A4ED-1BAB4195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7991B-49BD-DEBA-F25E-C4FE92E11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1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7E2491-D2D2-82E7-E39F-4A7980F1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EFDB6-D545-1A44-1123-61248C1D0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E6FA-B186-10E6-2C4A-CE3D61C4D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829AD-8EE3-4E3A-B6FE-83E2F07067D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C2484-85C1-B22C-ECA7-A22FF2F15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CCDAF-A03B-2745-35A0-B33502480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ABCD9-D8FA-40FB-B0B0-2AC371875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52485E44-FB96-C3DB-AE31-EF7F124B3154}"/>
              </a:ext>
            </a:extLst>
          </p:cNvPr>
          <p:cNvSpPr/>
          <p:nvPr/>
        </p:nvSpPr>
        <p:spPr>
          <a:xfrm>
            <a:off x="4029269" y="335902"/>
            <a:ext cx="4133461" cy="12937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32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জ্ঞানতত্ত্ব</a:t>
            </a:r>
            <a:endParaRPr lang="en-US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7BB37574-9E27-9399-FFFC-AF6E71FA367E}"/>
              </a:ext>
            </a:extLst>
          </p:cNvPr>
          <p:cNvSpPr/>
          <p:nvPr/>
        </p:nvSpPr>
        <p:spPr>
          <a:xfrm>
            <a:off x="2024743" y="5788152"/>
            <a:ext cx="2323323" cy="612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মুদ্রণ</a:t>
            </a:r>
            <a:r>
              <a:rPr lang="en-US" dirty="0"/>
              <a:t> 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999A3E52-343D-9418-55DB-F5A0C9D29732}"/>
              </a:ext>
            </a:extLst>
          </p:cNvPr>
          <p:cNvSpPr/>
          <p:nvPr/>
        </p:nvSpPr>
        <p:spPr>
          <a:xfrm>
            <a:off x="7483152" y="5788152"/>
            <a:ext cx="2444620" cy="612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E4328A-E66F-4F40-E090-C24396ADD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229" y="2571751"/>
            <a:ext cx="3601618" cy="2796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BC9B0B-077A-04A4-EAAE-E135700D1F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156" y="2571751"/>
            <a:ext cx="4363616" cy="279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20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5BBDAFBE-C9B2-0AB6-5218-4D3A103F8652}"/>
              </a:ext>
            </a:extLst>
          </p:cNvPr>
          <p:cNvSpPr/>
          <p:nvPr/>
        </p:nvSpPr>
        <p:spPr>
          <a:xfrm>
            <a:off x="6867332" y="3179417"/>
            <a:ext cx="3256384" cy="96730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অনুরোধ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06B8F890-1C7F-5ADE-A7A9-EEC1F77162CA}"/>
              </a:ext>
            </a:extLst>
          </p:cNvPr>
          <p:cNvSpPr/>
          <p:nvPr/>
        </p:nvSpPr>
        <p:spPr>
          <a:xfrm>
            <a:off x="6867332" y="1158607"/>
            <a:ext cx="3331028" cy="103252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প্রতিবেদন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62890E06-8821-FA92-AA79-EB0B7E91DD56}"/>
              </a:ext>
            </a:extLst>
          </p:cNvPr>
          <p:cNvSpPr/>
          <p:nvPr/>
        </p:nvSpPr>
        <p:spPr>
          <a:xfrm flipH="1">
            <a:off x="6941973" y="4911073"/>
            <a:ext cx="3331027" cy="103252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তর্কের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7" name="Rectangle: Beveled 6">
            <a:extLst>
              <a:ext uri="{FF2B5EF4-FFF2-40B4-BE49-F238E27FC236}">
                <a16:creationId xmlns:a16="http://schemas.microsoft.com/office/drawing/2014/main" id="{797DCCC6-4AC0-BF81-2062-2F789EE216A8}"/>
              </a:ext>
            </a:extLst>
          </p:cNvPr>
          <p:cNvSpPr/>
          <p:nvPr/>
        </p:nvSpPr>
        <p:spPr>
          <a:xfrm>
            <a:off x="650035" y="2771192"/>
            <a:ext cx="4674635" cy="213988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মুদ্রণ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ছাড়া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সম্ভব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নয়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83487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Beveled 3">
            <a:extLst>
              <a:ext uri="{FF2B5EF4-FFF2-40B4-BE49-F238E27FC236}">
                <a16:creationId xmlns:a16="http://schemas.microsoft.com/office/drawing/2014/main" id="{75FBB560-FCC0-E319-70C5-97299B77E53E}"/>
              </a:ext>
            </a:extLst>
          </p:cNvPr>
          <p:cNvSpPr/>
          <p:nvPr/>
        </p:nvSpPr>
        <p:spPr>
          <a:xfrm>
            <a:off x="3107093" y="1852126"/>
            <a:ext cx="4980991" cy="3153747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ধন্যবাদ</a:t>
            </a:r>
            <a:endParaRPr lang="en-US" sz="32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335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Kalpurush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sanjibruidas91@gmail.com</dc:creator>
  <cp:lastModifiedBy>sanjibruidas91@gmail.com</cp:lastModifiedBy>
  <cp:revision>1</cp:revision>
  <dcterms:created xsi:type="dcterms:W3CDTF">2022-12-19T22:23:21Z</dcterms:created>
  <dcterms:modified xsi:type="dcterms:W3CDTF">2022-12-19T22:23:58Z</dcterms:modified>
</cp:coreProperties>
</file>